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51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2303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118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748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443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33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54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179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8385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8090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965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30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6B2FD-D69D-4122-A7D3-AA908725DEBC}" type="datetimeFigureOut">
              <a:rPr lang="ko-KR" altLang="en-US" smtClean="0"/>
              <a:t>2019-02-21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D0357-8CCD-4A8B-B3D1-2AE9DFA7BF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155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778103" y="1175536"/>
            <a:ext cx="4225946" cy="2325472"/>
            <a:chOff x="1259632" y="1124744"/>
            <a:chExt cx="7686448" cy="4158342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34" t="5696" r="3636" b="13457"/>
            <a:stretch/>
          </p:blipFill>
          <p:spPr bwMode="auto">
            <a:xfrm>
              <a:off x="1259632" y="1124744"/>
              <a:ext cx="7686448" cy="41583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4" name="직사각형 13"/>
            <p:cNvSpPr/>
            <p:nvPr/>
          </p:nvSpPr>
          <p:spPr>
            <a:xfrm>
              <a:off x="2405256" y="3164220"/>
              <a:ext cx="2697600" cy="2571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426980" y="3501008"/>
              <a:ext cx="1136908" cy="22668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80686" y="3501008"/>
              <a:ext cx="1136908" cy="22668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</p:grpSp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33" t="5988" r="3658" b="11234"/>
          <a:stretch/>
        </p:blipFill>
        <p:spPr bwMode="auto">
          <a:xfrm>
            <a:off x="793261" y="4223132"/>
            <a:ext cx="4219766" cy="23330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6" t="6040" r="9856" b="11368"/>
          <a:stretch/>
        </p:blipFill>
        <p:spPr bwMode="auto">
          <a:xfrm>
            <a:off x="5465612" y="4231278"/>
            <a:ext cx="1966822" cy="23300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51520" y="26064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+mj-lt"/>
              </a:rPr>
              <a:t>** </a:t>
            </a:r>
            <a:r>
              <a:rPr lang="ko-KR" altLang="en-US" b="1" dirty="0" smtClean="0">
                <a:latin typeface="+mj-lt"/>
              </a:rPr>
              <a:t>호텔 선택 시 </a:t>
            </a:r>
            <a:r>
              <a:rPr lang="en-US" altLang="ko-KR" b="1" dirty="0" smtClean="0">
                <a:latin typeface="+mj-lt"/>
              </a:rPr>
              <a:t>**</a:t>
            </a:r>
            <a:endParaRPr lang="ko-KR" altLang="en-US" b="1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3763" y="695279"/>
            <a:ext cx="8604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j-lt"/>
              </a:rPr>
              <a:t>화면 </a:t>
            </a:r>
            <a:r>
              <a:rPr lang="en-US" altLang="ko-KR" sz="1400" dirty="0" smtClean="0">
                <a:latin typeface="+mj-lt"/>
              </a:rPr>
              <a:t>1: </a:t>
            </a:r>
            <a:r>
              <a:rPr lang="ko-KR" altLang="en-US" sz="1400" dirty="0" err="1" smtClean="0">
                <a:latin typeface="+mj-lt"/>
              </a:rPr>
              <a:t>호텔탭</a:t>
            </a:r>
            <a:r>
              <a:rPr lang="ko-KR" altLang="en-US" sz="1400" dirty="0" smtClean="0">
                <a:latin typeface="+mj-lt"/>
              </a:rPr>
              <a:t> 선택 </a:t>
            </a:r>
            <a:r>
              <a:rPr lang="ko-KR" altLang="en-US" sz="1400" dirty="0" smtClean="0">
                <a:latin typeface="+mj-lt"/>
                <a:ea typeface="굴림"/>
              </a:rPr>
              <a:t>→ </a:t>
            </a:r>
            <a:r>
              <a:rPr lang="ko-KR" altLang="en-US" sz="1400" dirty="0" err="1" smtClean="0">
                <a:latin typeface="+mj-lt"/>
                <a:ea typeface="굴림"/>
              </a:rPr>
              <a:t>메인타워</a:t>
            </a:r>
            <a:r>
              <a:rPr lang="ko-KR" altLang="en-US" sz="1400" dirty="0" smtClean="0">
                <a:latin typeface="+mj-lt"/>
                <a:ea typeface="굴림"/>
              </a:rPr>
              <a:t> 또는 </a:t>
            </a:r>
            <a:r>
              <a:rPr lang="ko-KR" altLang="en-US" sz="1400" dirty="0" err="1" smtClean="0">
                <a:latin typeface="+mj-lt"/>
                <a:ea typeface="굴림"/>
              </a:rPr>
              <a:t>컨벤션타워</a:t>
            </a:r>
            <a:r>
              <a:rPr lang="ko-KR" altLang="en-US" sz="1400" dirty="0" err="1" smtClean="0">
                <a:latin typeface="+mj-lt"/>
              </a:rPr>
              <a:t>탭</a:t>
            </a:r>
            <a:r>
              <a:rPr lang="ko-KR" altLang="en-US" sz="1400" dirty="0" smtClean="0">
                <a:latin typeface="+mj-lt"/>
              </a:rPr>
              <a:t> 선택 </a:t>
            </a:r>
            <a:r>
              <a:rPr lang="ko-KR" altLang="en-US" sz="1400" dirty="0" smtClean="0">
                <a:latin typeface="+mj-lt"/>
                <a:ea typeface="굴림"/>
              </a:rPr>
              <a:t>→ 날짜지정</a:t>
            </a:r>
            <a:r>
              <a:rPr lang="en-US" altLang="ko-KR" sz="1400" dirty="0" smtClean="0">
                <a:latin typeface="+mj-lt"/>
                <a:ea typeface="굴림"/>
              </a:rPr>
              <a:t>(</a:t>
            </a:r>
            <a:r>
              <a:rPr lang="ko-KR" altLang="en-US" sz="1400" dirty="0" smtClean="0">
                <a:latin typeface="+mj-lt"/>
                <a:ea typeface="굴림"/>
              </a:rPr>
              <a:t>체크인</a:t>
            </a:r>
            <a:r>
              <a:rPr lang="en-US" altLang="ko-KR" sz="1400" dirty="0" smtClean="0">
                <a:latin typeface="+mj-lt"/>
                <a:ea typeface="굴림"/>
              </a:rPr>
              <a:t>/</a:t>
            </a:r>
            <a:r>
              <a:rPr lang="ko-KR" altLang="en-US" sz="1400" dirty="0" smtClean="0">
                <a:latin typeface="+mj-lt"/>
                <a:ea typeface="굴림"/>
              </a:rPr>
              <a:t>아웃</a:t>
            </a:r>
            <a:r>
              <a:rPr lang="en-US" altLang="ko-KR" sz="1400" dirty="0" smtClean="0">
                <a:latin typeface="+mj-lt"/>
                <a:ea typeface="굴림"/>
              </a:rPr>
              <a:t>)</a:t>
            </a:r>
            <a:r>
              <a:rPr lang="ko-KR" altLang="en-US" sz="1400" dirty="0" smtClean="0">
                <a:latin typeface="+mj-lt"/>
              </a:rPr>
              <a:t> </a:t>
            </a:r>
            <a:r>
              <a:rPr lang="ko-KR" altLang="en-US" sz="1400" dirty="0" smtClean="0">
                <a:latin typeface="+mj-lt"/>
                <a:ea typeface="굴림"/>
              </a:rPr>
              <a:t>→ 조회하기</a:t>
            </a:r>
            <a:endParaRPr lang="ko-KR" altLang="en-US" sz="1400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8052" y="3717032"/>
            <a:ext cx="2873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j-lt"/>
              </a:rPr>
              <a:t>화면 </a:t>
            </a:r>
            <a:r>
              <a:rPr lang="en-US" altLang="ko-KR" sz="1400" dirty="0" smtClean="0">
                <a:latin typeface="+mj-lt"/>
              </a:rPr>
              <a:t>2-1: </a:t>
            </a:r>
            <a:r>
              <a:rPr lang="ko-KR" altLang="en-US" sz="1400" dirty="0" err="1" smtClean="0">
                <a:latin typeface="+mj-lt"/>
              </a:rPr>
              <a:t>메인타워</a:t>
            </a:r>
            <a:r>
              <a:rPr lang="ko-KR" altLang="en-US" sz="1400" dirty="0" smtClean="0">
                <a:latin typeface="+mj-lt"/>
              </a:rPr>
              <a:t> 선택 시 화면</a:t>
            </a:r>
            <a:endParaRPr lang="ko-KR" altLang="en-US" sz="1400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12128" y="3717032"/>
            <a:ext cx="3088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j-lt"/>
              </a:rPr>
              <a:t>화면 </a:t>
            </a:r>
            <a:r>
              <a:rPr lang="en-US" altLang="ko-KR" sz="1400" dirty="0" smtClean="0">
                <a:latin typeface="+mj-lt"/>
              </a:rPr>
              <a:t>2-2: </a:t>
            </a:r>
            <a:r>
              <a:rPr lang="ko-KR" altLang="en-US" sz="1400" dirty="0" err="1" smtClean="0">
                <a:latin typeface="+mj-lt"/>
              </a:rPr>
              <a:t>컨벤션타워</a:t>
            </a:r>
            <a:r>
              <a:rPr lang="ko-KR" altLang="en-US" sz="1400" dirty="0" smtClean="0">
                <a:latin typeface="+mj-lt"/>
              </a:rPr>
              <a:t> 선택 시 화면</a:t>
            </a:r>
            <a:endParaRPr lang="ko-KR" alt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184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778103" y="1196752"/>
            <a:ext cx="4225946" cy="2304256"/>
            <a:chOff x="1187624" y="1340768"/>
            <a:chExt cx="7106775" cy="384779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65" t="5995" r="3711" b="13299"/>
            <a:stretch/>
          </p:blipFill>
          <p:spPr bwMode="auto">
            <a:xfrm>
              <a:off x="1187624" y="1340768"/>
              <a:ext cx="7106775" cy="3847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직사각형 6"/>
            <p:cNvSpPr/>
            <p:nvPr/>
          </p:nvSpPr>
          <p:spPr>
            <a:xfrm>
              <a:off x="4572000" y="3421380"/>
              <a:ext cx="2697600" cy="25716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392211" y="3707100"/>
              <a:ext cx="1467821" cy="25716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51520" y="26064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+mj-lt"/>
              </a:rPr>
              <a:t>** </a:t>
            </a:r>
            <a:r>
              <a:rPr lang="ko-KR" altLang="en-US" b="1" dirty="0" smtClean="0">
                <a:latin typeface="+mj-lt"/>
              </a:rPr>
              <a:t>콘도 선택 시 </a:t>
            </a:r>
            <a:r>
              <a:rPr lang="en-US" altLang="ko-KR" b="1" dirty="0" smtClean="0">
                <a:latin typeface="+mj-lt"/>
              </a:rPr>
              <a:t>**</a:t>
            </a:r>
            <a:endParaRPr lang="ko-KR" altLang="en-US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763" y="695279"/>
            <a:ext cx="8604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n-ea"/>
              </a:rPr>
              <a:t>화면 </a:t>
            </a:r>
            <a:r>
              <a:rPr lang="en-US" altLang="ko-KR" sz="1400" dirty="0" smtClean="0">
                <a:latin typeface="+mn-ea"/>
              </a:rPr>
              <a:t>1: </a:t>
            </a:r>
            <a:r>
              <a:rPr lang="ko-KR" altLang="en-US" sz="1400" dirty="0" err="1" smtClean="0">
                <a:latin typeface="+mn-ea"/>
              </a:rPr>
              <a:t>콘도탭</a:t>
            </a:r>
            <a:r>
              <a:rPr lang="ko-KR" altLang="en-US" sz="1400" dirty="0" smtClean="0">
                <a:latin typeface="+mn-ea"/>
              </a:rPr>
              <a:t> 선택 → </a:t>
            </a:r>
            <a:r>
              <a:rPr lang="ko-KR" altLang="en-US" sz="1400" dirty="0" err="1" smtClean="0">
                <a:latin typeface="+mn-ea"/>
              </a:rPr>
              <a:t>마운틴</a:t>
            </a:r>
            <a:r>
              <a:rPr lang="en-US" altLang="ko-KR" sz="1400" dirty="0" smtClean="0">
                <a:latin typeface="+mn-ea"/>
              </a:rPr>
              <a:t>PLUS</a:t>
            </a:r>
            <a:r>
              <a:rPr lang="ko-KR" altLang="en-US" sz="1400" dirty="0" smtClean="0">
                <a:latin typeface="+mn-ea"/>
              </a:rPr>
              <a:t>탭 선택 → 날짜지정</a:t>
            </a:r>
            <a:r>
              <a:rPr lang="en-US" altLang="ko-KR" sz="1400" dirty="0" smtClean="0">
                <a:latin typeface="+mn-ea"/>
              </a:rPr>
              <a:t>(</a:t>
            </a:r>
            <a:r>
              <a:rPr lang="ko-KR" altLang="en-US" sz="1400" dirty="0" smtClean="0">
                <a:latin typeface="+mn-ea"/>
              </a:rPr>
              <a:t>체크인</a:t>
            </a:r>
            <a:r>
              <a:rPr lang="en-US" altLang="ko-KR" sz="1400" dirty="0" smtClean="0">
                <a:latin typeface="+mn-ea"/>
              </a:rPr>
              <a:t>/</a:t>
            </a:r>
            <a:r>
              <a:rPr lang="ko-KR" altLang="en-US" sz="1400" dirty="0" smtClean="0">
                <a:latin typeface="+mn-ea"/>
              </a:rPr>
              <a:t>아웃</a:t>
            </a:r>
            <a:r>
              <a:rPr lang="en-US" altLang="ko-KR" sz="1400" dirty="0" smtClean="0">
                <a:latin typeface="+mn-ea"/>
              </a:rPr>
              <a:t>)</a:t>
            </a:r>
            <a:r>
              <a:rPr lang="ko-KR" altLang="en-US" sz="1400" dirty="0" smtClean="0">
                <a:latin typeface="+mn-ea"/>
              </a:rPr>
              <a:t> → 조회하기</a:t>
            </a:r>
            <a:endParaRPr lang="ko-KR" altLang="en-US" sz="1400" dirty="0">
              <a:latin typeface="+mn-ea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17" t="5932" r="3573" b="10735"/>
          <a:stretch/>
        </p:blipFill>
        <p:spPr bwMode="auto">
          <a:xfrm>
            <a:off x="793261" y="4211458"/>
            <a:ext cx="4212606" cy="23446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8052" y="3717032"/>
            <a:ext cx="8604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j-lt"/>
              </a:rPr>
              <a:t>화면 </a:t>
            </a:r>
            <a:r>
              <a:rPr lang="en-US" altLang="ko-KR" sz="1400" dirty="0" smtClean="0">
                <a:latin typeface="+mj-lt"/>
              </a:rPr>
              <a:t>2: </a:t>
            </a:r>
            <a:r>
              <a:rPr lang="ko-KR" altLang="en-US" sz="1400" dirty="0" err="1" smtClean="0">
                <a:latin typeface="+mj-lt"/>
              </a:rPr>
              <a:t>마운틴</a:t>
            </a:r>
            <a:r>
              <a:rPr lang="ko-KR" altLang="en-US" sz="1400" dirty="0" smtClean="0">
                <a:latin typeface="+mj-lt"/>
              </a:rPr>
              <a:t> </a:t>
            </a:r>
            <a:r>
              <a:rPr lang="ko-KR" altLang="en-US" sz="1400" dirty="0" err="1" smtClean="0">
                <a:latin typeface="+mj-lt"/>
              </a:rPr>
              <a:t>그랜드</a:t>
            </a:r>
            <a:r>
              <a:rPr lang="ko-KR" altLang="en-US" sz="1400" dirty="0" smtClean="0">
                <a:latin typeface="+mj-lt"/>
              </a:rPr>
              <a:t> </a:t>
            </a:r>
            <a:r>
              <a:rPr lang="ko-KR" altLang="en-US" sz="1400" dirty="0" err="1" smtClean="0">
                <a:latin typeface="+mj-lt"/>
              </a:rPr>
              <a:t>디럭스</a:t>
            </a:r>
            <a:r>
              <a:rPr lang="ko-KR" altLang="en-US" sz="1400" dirty="0" smtClean="0">
                <a:latin typeface="+mj-lt"/>
              </a:rPr>
              <a:t> 선택하기</a:t>
            </a:r>
            <a:endParaRPr lang="ko-KR" alt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7416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69</Words>
  <Application>Microsoft Office PowerPoint</Application>
  <PresentationFormat>화면 슬라이드 쇼(4:3)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백기준</dc:creator>
  <cp:lastModifiedBy>Windows 사용자</cp:lastModifiedBy>
  <cp:revision>3</cp:revision>
  <dcterms:created xsi:type="dcterms:W3CDTF">2019-02-21T00:28:55Z</dcterms:created>
  <dcterms:modified xsi:type="dcterms:W3CDTF">2019-02-21T01:08:44Z</dcterms:modified>
</cp:coreProperties>
</file>