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2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51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4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4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155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70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7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7643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29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8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25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48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6BE36-665F-4C58-82F4-16892767AD48}" type="datetimeFigureOut">
              <a:rPr lang="ko-KR" altLang="en-US" smtClean="0"/>
              <a:t>2022-08-08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2B34A-2599-4D62-AA7F-E8CC78F4FB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66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ko-KR" altLang="en-US" dirty="0"/>
              <a:t>한중일 공동심포지엄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sz="2000" dirty="0"/>
              <a:t>-</a:t>
            </a:r>
            <a:r>
              <a:rPr lang="ko-KR" altLang="en-US" sz="2000" dirty="0"/>
              <a:t>남경</a:t>
            </a:r>
            <a:r>
              <a:rPr lang="en-US" altLang="ko-KR" sz="2000" dirty="0"/>
              <a:t>, </a:t>
            </a:r>
            <a:r>
              <a:rPr lang="ko-KR" altLang="en-US" sz="2000" dirty="0"/>
              <a:t>상하이</a:t>
            </a:r>
            <a:r>
              <a:rPr lang="en-US" altLang="ko-KR" sz="2000" dirty="0"/>
              <a:t>-</a:t>
            </a:r>
            <a:endParaRPr lang="ko-KR" altLang="en-US" sz="2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2016.05.27~05.31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622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 err="1">
                <a:solidFill>
                  <a:prstClr val="black"/>
                </a:solidFill>
              </a:rPr>
              <a:t>황갈모인동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548680" y="220588"/>
            <a:ext cx="8229600" cy="1143000"/>
          </a:xfrm>
        </p:spPr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 err="1">
                <a:solidFill>
                  <a:prstClr val="black"/>
                </a:solidFill>
              </a:rPr>
              <a:t>희</a:t>
            </a:r>
            <a:r>
              <a:rPr lang="ko-KR" altLang="en-US" dirty="0">
                <a:solidFill>
                  <a:prstClr val="black"/>
                </a:solidFill>
              </a:rPr>
              <a:t> 수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>
                <a:solidFill>
                  <a:prstClr val="black"/>
                </a:solidFill>
              </a:rPr>
              <a:t>喜樹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23" y="792088"/>
            <a:ext cx="4283968" cy="32129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33"/>
          <a:stretch/>
        </p:blipFill>
        <p:spPr>
          <a:xfrm>
            <a:off x="4050851" y="4005064"/>
            <a:ext cx="4257747" cy="2569569"/>
          </a:xfrm>
          <a:prstGeom prst="rect">
            <a:avLst/>
          </a:prstGeom>
        </p:spPr>
      </p:pic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8382" y="2303263"/>
            <a:ext cx="3667514" cy="2750636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>
                <a:solidFill>
                  <a:prstClr val="black"/>
                </a:solidFill>
              </a:rPr>
              <a:t>우</a:t>
            </a:r>
            <a:r>
              <a:rPr lang="en-US" altLang="ko-KR" dirty="0">
                <a:solidFill>
                  <a:prstClr val="black"/>
                </a:solidFill>
              </a:rPr>
              <a:t>) </a:t>
            </a:r>
            <a:r>
              <a:rPr lang="ko-KR" altLang="en-US" dirty="0">
                <a:solidFill>
                  <a:prstClr val="black"/>
                </a:solidFill>
              </a:rPr>
              <a:t>녹나무 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>
                <a:solidFill>
                  <a:prstClr val="black"/>
                </a:solidFill>
              </a:rPr>
              <a:t>좌</a:t>
            </a:r>
            <a:r>
              <a:rPr lang="en-US" altLang="ko-KR" dirty="0">
                <a:solidFill>
                  <a:prstClr val="black"/>
                </a:solidFill>
              </a:rPr>
              <a:t>) </a:t>
            </a:r>
            <a:r>
              <a:rPr lang="ko-KR" altLang="en-US" dirty="0">
                <a:solidFill>
                  <a:prstClr val="black"/>
                </a:solidFill>
              </a:rPr>
              <a:t>희수 가로수길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녹 나 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75021" y="1600200"/>
            <a:ext cx="339395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>
                <a:solidFill>
                  <a:prstClr val="black"/>
                </a:solidFill>
              </a:rPr>
              <a:t>남경중산식물원</a:t>
            </a:r>
            <a:endParaRPr lang="ko-KR" altLang="en-US" sz="24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r="18987" b="34716"/>
          <a:stretch/>
        </p:blipFill>
        <p:spPr>
          <a:xfrm>
            <a:off x="2339752" y="2060848"/>
            <a:ext cx="4469450" cy="2954708"/>
          </a:xfrm>
        </p:spPr>
      </p:pic>
    </p:spTree>
    <p:extLst>
      <p:ext uri="{BB962C8B-B14F-4D97-AF65-F5344CB8AC3E}">
        <p14:creationId xmlns:p14="http://schemas.microsoft.com/office/powerpoint/2010/main" val="423220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>
                <a:solidFill>
                  <a:prstClr val="black"/>
                </a:solidFill>
              </a:rPr>
              <a:t>남경중산식물원</a:t>
            </a:r>
            <a:endParaRPr lang="ko-KR" altLang="en-US" sz="24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>
                <a:solidFill>
                  <a:prstClr val="black"/>
                </a:solidFill>
              </a:rPr>
              <a:t>중산식물원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당 아 </a:t>
            </a:r>
            <a:r>
              <a:rPr lang="ko-KR" altLang="en-US" dirty="0" err="1">
                <a:solidFill>
                  <a:prstClr val="black"/>
                </a:solidFill>
              </a:rPr>
              <a:t>욱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07994"/>
            <a:ext cx="8046156" cy="452596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2777505" cy="493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>
                <a:solidFill>
                  <a:prstClr val="black"/>
                </a:solidFill>
              </a:rPr>
              <a:t>중산식물원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오 수 유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>
                <a:solidFill>
                  <a:prstClr val="black"/>
                </a:solidFill>
              </a:rPr>
              <a:t>중산식물원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태 산 목</a:t>
            </a:r>
            <a:r>
              <a:rPr lang="en-US" altLang="ko-KR" sz="2000" dirty="0">
                <a:solidFill>
                  <a:prstClr val="black"/>
                </a:solidFill>
              </a:rPr>
              <a:t>(</a:t>
            </a:r>
            <a:r>
              <a:rPr lang="ko-KR" altLang="en-US" sz="2000" dirty="0">
                <a:solidFill>
                  <a:prstClr val="black"/>
                </a:solidFill>
              </a:rPr>
              <a:t>목련과</a:t>
            </a:r>
            <a:r>
              <a:rPr lang="en-US" altLang="ko-KR" sz="2000" dirty="0">
                <a:solidFill>
                  <a:prstClr val="black"/>
                </a:solidFill>
              </a:rPr>
              <a:t>)</a:t>
            </a:r>
            <a:endParaRPr lang="ko-KR" altLang="en-US" sz="20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29868"/>
            <a:ext cx="2545854" cy="452596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425546"/>
            <a:ext cx="2551784" cy="453650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29868"/>
            <a:ext cx="255178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>
                <a:solidFill>
                  <a:prstClr val="black"/>
                </a:solidFill>
              </a:rPr>
              <a:t>식물원 입구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녹 나 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44486"/>
            <a:ext cx="5286561" cy="2973691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416175"/>
            <a:ext cx="2495876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/>
              <a:t>남경</a:t>
            </a:r>
            <a:r>
              <a:rPr lang="en-US" altLang="ko-KR" sz="2400" dirty="0"/>
              <a:t>-</a:t>
            </a:r>
            <a:r>
              <a:rPr lang="ko-KR" altLang="en-US" sz="2400" dirty="0" err="1"/>
              <a:t>중국약과학대학</a:t>
            </a:r>
            <a:r>
              <a:rPr lang="ko-KR" altLang="en-US" sz="2400" dirty="0"/>
              <a:t> 약용식물원</a:t>
            </a:r>
          </a:p>
        </p:txBody>
      </p:sp>
    </p:spTree>
    <p:extLst>
      <p:ext uri="{BB962C8B-B14F-4D97-AF65-F5344CB8AC3E}">
        <p14:creationId xmlns:p14="http://schemas.microsoft.com/office/powerpoint/2010/main" val="1800251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>
                <a:solidFill>
                  <a:prstClr val="black"/>
                </a:solidFill>
              </a:rPr>
              <a:t>상하이</a:t>
            </a:r>
            <a:r>
              <a:rPr lang="en-US" altLang="ko-KR" sz="2400" dirty="0">
                <a:solidFill>
                  <a:prstClr val="black"/>
                </a:solidFill>
              </a:rPr>
              <a:t>-</a:t>
            </a:r>
            <a:r>
              <a:rPr lang="ko-KR" altLang="en-US" sz="24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2400" dirty="0">
                <a:solidFill>
                  <a:prstClr val="black"/>
                </a:solidFill>
              </a:rPr>
              <a:t> 약용식물원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29566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패란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 err="1">
                <a:solidFill>
                  <a:prstClr val="black"/>
                </a:solidFill>
              </a:rPr>
              <a:t>벌등골나물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 err="1">
                <a:solidFill>
                  <a:prstClr val="black"/>
                </a:solidFill>
              </a:rPr>
              <a:t>연전초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 err="1">
                <a:solidFill>
                  <a:prstClr val="black"/>
                </a:solidFill>
              </a:rPr>
              <a:t>금전초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2185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 err="1">
                <a:solidFill>
                  <a:prstClr val="black"/>
                </a:solidFill>
              </a:rPr>
              <a:t>장엽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 err="1">
                <a:solidFill>
                  <a:prstClr val="black"/>
                </a:solidFill>
              </a:rPr>
              <a:t>掌葉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  <a:r>
              <a:rPr lang="ko-KR" altLang="en-US" dirty="0" err="1">
                <a:solidFill>
                  <a:prstClr val="black"/>
                </a:solidFill>
              </a:rPr>
              <a:t>반하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9960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 err="1">
                <a:solidFill>
                  <a:prstClr val="black"/>
                </a:solidFill>
              </a:rPr>
              <a:t>천문동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7433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상하이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중의약대학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부 자 </a:t>
            </a:r>
            <a:r>
              <a:rPr lang="en-US" altLang="ko-KR" sz="2800" dirty="0">
                <a:solidFill>
                  <a:prstClr val="black"/>
                </a:solidFill>
              </a:rPr>
              <a:t>(</a:t>
            </a:r>
            <a:r>
              <a:rPr lang="en-US" altLang="ko-KR" sz="2800" i="1" dirty="0" err="1">
                <a:solidFill>
                  <a:prstClr val="black"/>
                </a:solidFill>
              </a:rPr>
              <a:t>Aconitium</a:t>
            </a:r>
            <a:r>
              <a:rPr lang="ko-KR" altLang="en-US" sz="2800" i="1" dirty="0">
                <a:solidFill>
                  <a:prstClr val="black"/>
                </a:solidFill>
              </a:rPr>
              <a:t> </a:t>
            </a:r>
            <a:r>
              <a:rPr lang="en-US" altLang="ko-KR" sz="2800" i="1" dirty="0" err="1">
                <a:solidFill>
                  <a:prstClr val="black"/>
                </a:solidFill>
              </a:rPr>
              <a:t>carmichaeli</a:t>
            </a:r>
            <a:r>
              <a:rPr lang="en-US" altLang="ko-KR" sz="2800" dirty="0">
                <a:solidFill>
                  <a:prstClr val="black"/>
                </a:solidFill>
              </a:rPr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78378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/>
              <a:t>남경</a:t>
            </a:r>
            <a:r>
              <a:rPr lang="en-US" altLang="ko-KR" sz="1600" dirty="0"/>
              <a:t>-</a:t>
            </a:r>
            <a:r>
              <a:rPr lang="ko-KR" altLang="en-US" sz="1600" dirty="0" err="1"/>
              <a:t>중국약과학대학</a:t>
            </a:r>
            <a:r>
              <a:rPr lang="ko-KR" altLang="en-US" sz="1600" dirty="0"/>
              <a:t> 약용식물원</a:t>
            </a:r>
            <a:br>
              <a:rPr lang="en-US" altLang="ko-KR" sz="1600" dirty="0"/>
            </a:br>
            <a:r>
              <a:rPr lang="ko-KR" altLang="en-US" dirty="0"/>
              <a:t>고 삼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sz="1600" dirty="0" err="1">
                <a:solidFill>
                  <a:prstClr val="black"/>
                </a:solidFill>
              </a:rPr>
              <a:t>관리동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서 국 균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68356" y="2060236"/>
            <a:ext cx="4603618" cy="3452714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마리아엉겅퀴</a:t>
            </a:r>
            <a:r>
              <a:rPr lang="en-US" altLang="ko-KR" dirty="0">
                <a:solidFill>
                  <a:prstClr val="black"/>
                </a:solidFill>
              </a:rPr>
              <a:t>, milk thistle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3494517" cy="2620888"/>
          </a:xfr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412776"/>
            <a:ext cx="3478138" cy="260860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894" y="4009628"/>
            <a:ext cx="3611894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명아주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8" b="4883"/>
          <a:stretch/>
        </p:blipFill>
        <p:spPr>
          <a:xfrm>
            <a:off x="2123728" y="1412776"/>
            <a:ext cx="4564097" cy="4304944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속수자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1600" dirty="0">
                <a:solidFill>
                  <a:prstClr val="black"/>
                </a:solidFill>
              </a:rPr>
              <a:t>남경</a:t>
            </a:r>
            <a:r>
              <a:rPr lang="en-US" altLang="ko-KR" sz="1600" dirty="0">
                <a:solidFill>
                  <a:prstClr val="black"/>
                </a:solidFill>
              </a:rPr>
              <a:t>-</a:t>
            </a:r>
            <a:r>
              <a:rPr lang="ko-KR" altLang="en-US" sz="1600" dirty="0" err="1">
                <a:solidFill>
                  <a:prstClr val="black"/>
                </a:solidFill>
              </a:rPr>
              <a:t>중국약과학대학</a:t>
            </a:r>
            <a:r>
              <a:rPr lang="ko-KR" altLang="en-US" sz="1600" dirty="0">
                <a:solidFill>
                  <a:prstClr val="black"/>
                </a:solidFill>
              </a:rPr>
              <a:t> 약용식물원</a:t>
            </a:r>
            <a:br>
              <a:rPr lang="en-US" altLang="ko-KR" sz="1600" dirty="0">
                <a:solidFill>
                  <a:prstClr val="black"/>
                </a:solidFill>
              </a:rPr>
            </a:br>
            <a:r>
              <a:rPr lang="ko-KR" altLang="en-US" dirty="0">
                <a:solidFill>
                  <a:prstClr val="black"/>
                </a:solidFill>
              </a:rPr>
              <a:t>우 </a:t>
            </a:r>
            <a:r>
              <a:rPr lang="ko-KR" altLang="en-US" dirty="0" err="1">
                <a:solidFill>
                  <a:prstClr val="black"/>
                </a:solidFill>
              </a:rPr>
              <a:t>엉</a:t>
            </a:r>
            <a:endParaRPr lang="ko-KR" altLang="en-US" dirty="0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04955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184</Words>
  <Application>Microsoft Office PowerPoint</Application>
  <PresentationFormat>화면 슬라이드 쇼(4:3)</PresentationFormat>
  <Paragraphs>26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8" baseType="lpstr">
      <vt:lpstr>맑은 고딕</vt:lpstr>
      <vt:lpstr>Arial</vt:lpstr>
      <vt:lpstr>Office 테마</vt:lpstr>
      <vt:lpstr>한중일 공동심포지엄  -남경, 상하이-</vt:lpstr>
      <vt:lpstr>남경-중국약과학대학 약용식물원</vt:lpstr>
      <vt:lpstr>남경-중국약과학대학 약용식물원 고 삼</vt:lpstr>
      <vt:lpstr>남경-중국약과학대학 약용식물원 관리동</vt:lpstr>
      <vt:lpstr>남경-중국약과학대학 약용식물원 서 국 균</vt:lpstr>
      <vt:lpstr>남경-중국약과학대학 약용식물원 마리아엉겅퀴, milk thistle</vt:lpstr>
      <vt:lpstr>남경-중국약과학대학 약용식물원 명아주</vt:lpstr>
      <vt:lpstr>남경-중국약과학대학 약용식물원 속수자</vt:lpstr>
      <vt:lpstr>남경-중국약과학대학 약용식물원 우 엉</vt:lpstr>
      <vt:lpstr>남경-중국약과학대학 약용식물원 황갈모인동</vt:lpstr>
      <vt:lpstr>남경-중국약과학대학 약용식물원 희 수(喜樹)</vt:lpstr>
      <vt:lpstr>남경-중국약과학대학 약용식물원 (우) 녹나무 (좌) 희수 가로수길</vt:lpstr>
      <vt:lpstr>남경-중국약과학대학 약용식물원 녹 나 무</vt:lpstr>
      <vt:lpstr>남경중산식물원</vt:lpstr>
      <vt:lpstr>남경중산식물원</vt:lpstr>
      <vt:lpstr>남경-중산식물원 당 아 욱</vt:lpstr>
      <vt:lpstr>남경-중산식물원 오 수 유</vt:lpstr>
      <vt:lpstr>남경-중산식물원 태 산 목(목련과)</vt:lpstr>
      <vt:lpstr>상하이-식물원 입구 녹 나 무</vt:lpstr>
      <vt:lpstr>상하이-중의약대학 약용식물원</vt:lpstr>
      <vt:lpstr>상하이-중의약대학 약용식물원 패란(벌등골나물)</vt:lpstr>
      <vt:lpstr>상하이-중의약대학 약용식물원 연전초(금전초)</vt:lpstr>
      <vt:lpstr>상하이-중의약대학 약용식물원 장엽(掌葉)반하</vt:lpstr>
      <vt:lpstr>상하이-중의약대학 약용식물원 천문동</vt:lpstr>
      <vt:lpstr>상하이-중의약대학 약용식물원 부 자 (Aconitium carmichaeli)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박 지원</cp:lastModifiedBy>
  <cp:revision>8</cp:revision>
  <dcterms:created xsi:type="dcterms:W3CDTF">2016-06-06T14:17:43Z</dcterms:created>
  <dcterms:modified xsi:type="dcterms:W3CDTF">2022-08-08T08:04:42Z</dcterms:modified>
</cp:coreProperties>
</file>